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89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53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10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15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36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52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3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78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64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94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29/10/2015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 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" sz="28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SISTEMAS ELECTORALES 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Sonia Reynoso  Trejo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2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-35586"/>
            <a:ext cx="676907" cy="736485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546"/>
            <a:ext cx="1163767" cy="88050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108429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pic>
        <p:nvPicPr>
          <p:cNvPr id="5" name="4 Imagen" descr="C:\Users\tere\Desktop\DECIMO SEMESTRE\DERECHO ELECTORAL\1.- sistemas electorales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0899"/>
            <a:ext cx="9144000" cy="61571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97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2015-10-29T17:52:59Z</dcterms:created>
  <dcterms:modified xsi:type="dcterms:W3CDTF">2015-10-30T05:20:57Z</dcterms:modified>
</cp:coreProperties>
</file>